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9ffd47f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9ffd47f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9ffd47f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9ffd47f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9ffd47f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9ffd47f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9ffd47f1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9ffd47f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9ffd47f1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9ffd47f1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Interests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254950" y="3895275"/>
            <a:ext cx="34707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Muhammad Ehtisham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BITF20M016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Font &amp; Colors </a:t>
            </a:r>
            <a:endParaRPr/>
          </a:p>
        </p:txBody>
      </p:sp>
      <p:sp>
        <p:nvSpPr>
          <p:cNvPr id="322" name="Google Shape;322;p2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323" name="Google Shape;323;p26"/>
          <p:cNvSpPr txBox="1"/>
          <p:nvPr>
            <p:ph idx="2" type="body"/>
          </p:nvPr>
        </p:nvSpPr>
        <p:spPr>
          <a:xfrm>
            <a:off x="1297500" y="1656775"/>
            <a:ext cx="46023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Roboto , Sans Serif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Black and white theme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Colors are red , blue ,green are somewhere in the system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Theme is as it is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according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wireframes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6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325" name="Google Shape;325;p2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327" name="Google Shape;32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6"/>
          <p:cNvGrpSpPr/>
          <p:nvPr/>
        </p:nvGrpSpPr>
        <p:grpSpPr>
          <a:xfrm>
            <a:off x="10128138" y="2679527"/>
            <a:ext cx="3462484" cy="2672600"/>
            <a:chOff x="3553042" y="1657806"/>
            <a:chExt cx="3461100" cy="2671532"/>
          </a:xfrm>
        </p:grpSpPr>
        <p:sp>
          <p:nvSpPr>
            <p:cNvPr id="329" name="Google Shape;329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37" name="Google Shape;337;p2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9943869" y="14855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/>
        </p:nvSpPr>
        <p:spPr>
          <a:xfrm flipH="1">
            <a:off x="8757904" y="1984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40" name="Google Shape;340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4" name="Google Shape;344;p26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47" name="Google Shape;347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1" name="Google Shape;351;p2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2" name="Google Shape;352;p26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6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54" name="Google Shape;354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6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59" name="Google Shape;359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1" name="Google Shape;361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3" name="Google Shape;363;p26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4" name="Google Shape;364;p26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65" name="Google Shape;365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3" name="Google Shape;373;p26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00" y="738125"/>
            <a:ext cx="8167350" cy="41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8" name="Google Shape;388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6" name="Google Shape;396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99" name="Google Shape;399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3" name="Google Shape;403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6" name="Google Shape;406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0" name="Google Shape;410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1" name="Google Shape;411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3" name="Google Shape;413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18" name="Google Shape;418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" name="Google Shape;419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0" name="Google Shape;420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2" name="Google Shape;422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3" name="Google Shape;423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4" name="Google Shape;424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2" name="Google Shape;432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Flow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8587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Admin Logins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1842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2. Admin Wants to add Student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105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3. Students that are added by admin are display in list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236825"/>
            <a:ext cx="3018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4. Through List Admin will edit ,view and delete the student by clicking on the options given in Actions column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8" y="38445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648426" y="20431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5. There is Edit form to edit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And view Page to View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Details of particular student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648426" y="279188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 There is a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Dashboard to see the stats of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Students’ record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648426" y="3784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7. For a particular Student to see his name in the list there is student end where he/she can check for it by searching through their emails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63" y="730500"/>
            <a:ext cx="8247476" cy="39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25" y="736200"/>
            <a:ext cx="8258700" cy="40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706550"/>
            <a:ext cx="8404501" cy="40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5" y="730475"/>
            <a:ext cx="8434926" cy="4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51150" cy="2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50" y="116850"/>
            <a:ext cx="4380448" cy="2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1750"/>
            <a:ext cx="4151150" cy="224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9475" y="918975"/>
            <a:ext cx="4330834" cy="2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4250" y="2668875"/>
            <a:ext cx="4380451" cy="21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00" y="745325"/>
            <a:ext cx="8490025" cy="40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Reactjs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Javascript Framework to build user interface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Server side javascript framework to build backend apis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Express.js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Javascript framework that assist modejs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Database for storing Information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1" name="Google Shape;30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05" name="Google Shape;305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8" name="Google Shape;308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09" name="Google Shape;309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" name="Google Shape;312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13" name="Google Shape;313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